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9694A-9BC0-4F78-85B2-E624350423F4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046B1-0F59-4C00-943D-935E31EFF12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0B212-D0BB-459B-89F0-144D2C5E955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5374E-1EB4-4505-A949-BDF2FB65E698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E491-48E8-4295-B80D-8DFFA2E48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5374E-1EB4-4505-A949-BDF2FB65E698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E491-48E8-4295-B80D-8DFFA2E48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5374E-1EB4-4505-A949-BDF2FB65E698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E491-48E8-4295-B80D-8DFFA2E48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5374E-1EB4-4505-A949-BDF2FB65E698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E491-48E8-4295-B80D-8DFFA2E48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5374E-1EB4-4505-A949-BDF2FB65E698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E491-48E8-4295-B80D-8DFFA2E48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5374E-1EB4-4505-A949-BDF2FB65E698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E491-48E8-4295-B80D-8DFFA2E48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5374E-1EB4-4505-A949-BDF2FB65E698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E491-48E8-4295-B80D-8DFFA2E48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5374E-1EB4-4505-A949-BDF2FB65E698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E491-48E8-4295-B80D-8DFFA2E48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5374E-1EB4-4505-A949-BDF2FB65E698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E491-48E8-4295-B80D-8DFFA2E48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5374E-1EB4-4505-A949-BDF2FB65E698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E491-48E8-4295-B80D-8DFFA2E48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5374E-1EB4-4505-A949-BDF2FB65E698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E491-48E8-4295-B80D-8DFFA2E48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5374E-1EB4-4505-A949-BDF2FB65E698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BE491-48E8-4295-B80D-8DFFA2E48F4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/>
          <a:lstStyle/>
          <a:p>
            <a:r>
              <a:rPr lang="ru-RU" dirty="0" smtClean="0"/>
              <a:t>Памяти </a:t>
            </a:r>
            <a:r>
              <a:rPr lang="ru-RU" dirty="0" err="1" smtClean="0"/>
              <a:t>Газинура</a:t>
            </a:r>
            <a:r>
              <a:rPr lang="ru-RU" dirty="0" smtClean="0"/>
              <a:t> </a:t>
            </a:r>
            <a:r>
              <a:rPr lang="ru-RU" dirty="0" err="1" smtClean="0"/>
              <a:t>Гафиатуллина</a:t>
            </a:r>
            <a:endParaRPr lang="ru-RU" dirty="0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142844" y="785794"/>
            <a:ext cx="450059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Кадеты отряда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Юнармия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очистили от снега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памятник-стеллу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Героя Советского Союза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Газинура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Гафиатуллина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Волонтёры Победы 9 А класса почти память Героя у памятника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Улица имени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Г.Гафиатуллина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Они расчистили снег и возложили цветы.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6" name="Picture 2" descr="D:\Desktop\2019-20 фото\газинур память\Eho1t6Aize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714356"/>
            <a:ext cx="4071966" cy="3053975"/>
          </a:xfrm>
          <a:prstGeom prst="rect">
            <a:avLst/>
          </a:prstGeom>
          <a:noFill/>
        </p:spPr>
      </p:pic>
      <p:pic>
        <p:nvPicPr>
          <p:cNvPr id="47107" name="Picture 3" descr="D:\Desktop\2019-20 фото\газинур память\IMG_21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929066"/>
            <a:ext cx="4393401" cy="2928934"/>
          </a:xfrm>
          <a:prstGeom prst="rect">
            <a:avLst/>
          </a:prstGeom>
          <a:noFill/>
        </p:spPr>
      </p:pic>
      <p:pic>
        <p:nvPicPr>
          <p:cNvPr id="47108" name="Picture 4" descr="D:\Desktop\2019-20 фото\газинур память\IMG_21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913" y="3929066"/>
            <a:ext cx="4286243" cy="29289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285728"/>
            <a:ext cx="4357686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февраля, в День вывода войск из Афганистана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школе прошли Уроки мужества с ветераном боевых действий в Афганистане Козловым В.Е.,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РамазановымЭ.А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., председателем общества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Союз десантников России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 и участником  боевых операций в Сирии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Валеевым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Э.В..  Юнармейцы в этот день заступили на Вахту памяти около памятника воинам-интернационалистам, а спортсмены участвовали в лыжном десанте по маршруту Бугульма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Зелёная Роща, где отдали честь погибшим воинам.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Desktop\Афганистан\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14290"/>
            <a:ext cx="4217672" cy="3163254"/>
          </a:xfrm>
          <a:prstGeom prst="rect">
            <a:avLst/>
          </a:prstGeom>
          <a:noFill/>
        </p:spPr>
      </p:pic>
      <p:pic>
        <p:nvPicPr>
          <p:cNvPr id="1027" name="Picture 3" descr="D:\Desktop\Афганистан\IMG_25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714752"/>
            <a:ext cx="4214842" cy="2809894"/>
          </a:xfrm>
          <a:prstGeom prst="rect">
            <a:avLst/>
          </a:prstGeom>
          <a:noFill/>
        </p:spPr>
      </p:pic>
      <p:pic>
        <p:nvPicPr>
          <p:cNvPr id="1028" name="Picture 4" descr="D:\Desktop\Афганистан\IMG_25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714751"/>
            <a:ext cx="4214810" cy="2809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892971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Юнармейцы 10 класса помогли провести муниципальный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квест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Наследники Отечества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посвящённый Дню Защитника Отечества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Desktop\Знамя Победы ДШ\IMG_20200228_140511.jpg"/>
          <p:cNvPicPr>
            <a:picLocks noChangeAspect="1" noChangeArrowheads="1"/>
          </p:cNvPicPr>
          <p:nvPr/>
        </p:nvPicPr>
        <p:blipFill>
          <a:blip r:embed="rId2" cstate="print"/>
          <a:srcRect t="16949"/>
          <a:stretch>
            <a:fillRect/>
          </a:stretch>
        </p:blipFill>
        <p:spPr bwMode="auto">
          <a:xfrm>
            <a:off x="285720" y="857232"/>
            <a:ext cx="4214842" cy="2625346"/>
          </a:xfrm>
          <a:prstGeom prst="rect">
            <a:avLst/>
          </a:prstGeom>
          <a:noFill/>
        </p:spPr>
      </p:pic>
      <p:pic>
        <p:nvPicPr>
          <p:cNvPr id="1027" name="Picture 3" descr="D:\Desktop\Знамя Победы ДШ\IMG_20200228_141946.jpg"/>
          <p:cNvPicPr>
            <a:picLocks noChangeAspect="1" noChangeArrowheads="1"/>
          </p:cNvPicPr>
          <p:nvPr/>
        </p:nvPicPr>
        <p:blipFill>
          <a:blip r:embed="rId3" cstate="print"/>
          <a:srcRect t="17778"/>
          <a:stretch>
            <a:fillRect/>
          </a:stretch>
        </p:blipFill>
        <p:spPr bwMode="auto">
          <a:xfrm>
            <a:off x="4714876" y="857232"/>
            <a:ext cx="4286248" cy="2643182"/>
          </a:xfrm>
          <a:prstGeom prst="rect">
            <a:avLst/>
          </a:prstGeom>
          <a:noFill/>
        </p:spPr>
      </p:pic>
      <p:pic>
        <p:nvPicPr>
          <p:cNvPr id="1028" name="Picture 4" descr="D:\Desktop\Знамя Победы ДШ\IMG_20200228_1419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643314"/>
            <a:ext cx="4286248" cy="3214686"/>
          </a:xfrm>
          <a:prstGeom prst="rect">
            <a:avLst/>
          </a:prstGeom>
          <a:noFill/>
        </p:spPr>
      </p:pic>
      <p:pic>
        <p:nvPicPr>
          <p:cNvPr id="1029" name="Picture 5" descr="D:\Desktop\Знамя Победы ДШ\IMG_20200228_142044.jpg"/>
          <p:cNvPicPr>
            <a:picLocks noChangeAspect="1" noChangeArrowheads="1"/>
          </p:cNvPicPr>
          <p:nvPr/>
        </p:nvPicPr>
        <p:blipFill>
          <a:blip r:embed="rId5" cstate="print"/>
          <a:srcRect l="15000" t="20763" r="12968" b="6659"/>
          <a:stretch>
            <a:fillRect/>
          </a:stretch>
        </p:blipFill>
        <p:spPr bwMode="auto">
          <a:xfrm>
            <a:off x="4691063" y="3654934"/>
            <a:ext cx="4238655" cy="3203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2928926" cy="857232"/>
          </a:xfrm>
        </p:spPr>
        <p:txBody>
          <a:bodyPr/>
          <a:lstStyle/>
          <a:p>
            <a:r>
              <a:rPr lang="ru-RU" dirty="0" smtClean="0"/>
              <a:t>8 марта</a:t>
            </a:r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571704" y="142852"/>
            <a:ext cx="63580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этот день кадеты подарили женщинам школы праздничный концерт и видеоролик с поздравлениями от каждого класса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D:\Desktop\2019-20 фото\8 марта фото\IMG_2804.JPG"/>
          <p:cNvPicPr>
            <a:picLocks noChangeAspect="1" noChangeArrowheads="1"/>
          </p:cNvPicPr>
          <p:nvPr/>
        </p:nvPicPr>
        <p:blipFill>
          <a:blip r:embed="rId2" cstate="print"/>
          <a:srcRect t="21167" r="22628"/>
          <a:stretch>
            <a:fillRect/>
          </a:stretch>
        </p:blipFill>
        <p:spPr bwMode="auto">
          <a:xfrm>
            <a:off x="214281" y="928670"/>
            <a:ext cx="4101697" cy="2786082"/>
          </a:xfrm>
          <a:prstGeom prst="rect">
            <a:avLst/>
          </a:prstGeom>
          <a:noFill/>
        </p:spPr>
      </p:pic>
      <p:pic>
        <p:nvPicPr>
          <p:cNvPr id="4099" name="Picture 3" descr="D:\Desktop\2019-20 фото\8 марта фото\IMG_27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928670"/>
            <a:ext cx="1857389" cy="2786082"/>
          </a:xfrm>
          <a:prstGeom prst="rect">
            <a:avLst/>
          </a:prstGeom>
          <a:noFill/>
        </p:spPr>
      </p:pic>
      <p:pic>
        <p:nvPicPr>
          <p:cNvPr id="4100" name="Picture 4" descr="D:\Desktop\2019-20 фото\8 марта фото\IMG_27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929066"/>
            <a:ext cx="4179122" cy="2786082"/>
          </a:xfrm>
          <a:prstGeom prst="rect">
            <a:avLst/>
          </a:prstGeom>
          <a:noFill/>
        </p:spPr>
      </p:pic>
      <p:pic>
        <p:nvPicPr>
          <p:cNvPr id="4101" name="Picture 5" descr="D:\Desktop\2019-20 фото\8 марта фото\IMG_28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929066"/>
            <a:ext cx="4179124" cy="2786082"/>
          </a:xfrm>
          <a:prstGeom prst="rect">
            <a:avLst/>
          </a:prstGeom>
          <a:noFill/>
        </p:spPr>
      </p:pic>
      <p:pic>
        <p:nvPicPr>
          <p:cNvPr id="4102" name="Picture 6" descr="D:\Desktop\2019-20 фото\8 марта фото\IMG_2759.JPG"/>
          <p:cNvPicPr>
            <a:picLocks noChangeAspect="1" noChangeArrowheads="1"/>
          </p:cNvPicPr>
          <p:nvPr/>
        </p:nvPicPr>
        <p:blipFill>
          <a:blip r:embed="rId6" cstate="print"/>
          <a:srcRect l="15436" r="32214"/>
          <a:stretch>
            <a:fillRect/>
          </a:stretch>
        </p:blipFill>
        <p:spPr bwMode="auto">
          <a:xfrm>
            <a:off x="6643702" y="928670"/>
            <a:ext cx="2071702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3929090" cy="2286016"/>
          </a:xfrm>
        </p:spPr>
        <p:txBody>
          <a:bodyPr>
            <a:noAutofit/>
          </a:bodyPr>
          <a:lstStyle/>
          <a:p>
            <a:pPr algn="just"/>
            <a:r>
              <a:rPr lang="ru-RU" dirty="0" err="1" smtClean="0"/>
              <a:t>Навруз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Этот большой весенний праздник, является символом пробуждения природы, зарождения новой жизни, а также новым этапом в формировании и сохранении имеющихся человеческих ценностей. </a:t>
            </a:r>
            <a:br>
              <a:rPr lang="ru-RU" sz="1400" dirty="0" smtClean="0"/>
            </a:br>
            <a:r>
              <a:rPr lang="ru-RU" sz="1400" dirty="0" smtClean="0"/>
              <a:t>Кадеты вместе с учителем родного языка и литературы </a:t>
            </a:r>
            <a:r>
              <a:rPr lang="ru-RU" sz="1400" dirty="0" err="1" smtClean="0"/>
              <a:t>Катерминой</a:t>
            </a:r>
            <a:r>
              <a:rPr lang="ru-RU" sz="1400" dirty="0" smtClean="0"/>
              <a:t> Р.Р. провели народные игры, викторины и  театральные представления, посвящённые этому дню, выпустили тематические стенгазеты. Участники  экологического клуба «Землянам о Земле» провели урок-презентацию праздника.</a:t>
            </a:r>
            <a:endParaRPr lang="ru-RU" sz="1400" dirty="0"/>
          </a:p>
        </p:txBody>
      </p:sp>
      <p:pic>
        <p:nvPicPr>
          <p:cNvPr id="1027" name="Picture 3" descr="D:\Desktop\науруз\IMG-20200312-WA0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14290"/>
            <a:ext cx="4445031" cy="2857520"/>
          </a:xfrm>
          <a:prstGeom prst="rect">
            <a:avLst/>
          </a:prstGeom>
          <a:noFill/>
        </p:spPr>
      </p:pic>
      <p:pic>
        <p:nvPicPr>
          <p:cNvPr id="1028" name="Picture 4" descr="D:\Desktop\науруз\IMG-20200312-WA0015.jpg"/>
          <p:cNvPicPr>
            <a:picLocks noChangeAspect="1" noChangeArrowheads="1"/>
          </p:cNvPicPr>
          <p:nvPr/>
        </p:nvPicPr>
        <p:blipFill>
          <a:blip r:embed="rId3"/>
          <a:srcRect l="3448" r="3448"/>
          <a:stretch>
            <a:fillRect/>
          </a:stretch>
        </p:blipFill>
        <p:spPr bwMode="auto">
          <a:xfrm>
            <a:off x="142844" y="3357562"/>
            <a:ext cx="4325875" cy="2928958"/>
          </a:xfrm>
          <a:prstGeom prst="rect">
            <a:avLst/>
          </a:prstGeom>
          <a:noFill/>
        </p:spPr>
      </p:pic>
      <p:pic>
        <p:nvPicPr>
          <p:cNvPr id="1026" name="Picture 2" descr="D:\Desktop\науруз\sf8VI4yGtug.jpg"/>
          <p:cNvPicPr>
            <a:picLocks noChangeAspect="1" noChangeArrowheads="1"/>
          </p:cNvPicPr>
          <p:nvPr/>
        </p:nvPicPr>
        <p:blipFill>
          <a:blip r:embed="rId4"/>
          <a:srcRect l="18205" t="3205" r="20930" b="24182"/>
          <a:stretch>
            <a:fillRect/>
          </a:stretch>
        </p:blipFill>
        <p:spPr bwMode="auto">
          <a:xfrm>
            <a:off x="4572000" y="3357562"/>
            <a:ext cx="4392642" cy="29502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Подведены итоги месяца по военно-патриотической работе.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Ребята получили заслуженные награды: лучшие кадеты - очередные звания,</a:t>
            </a:r>
            <a:br>
              <a:rPr lang="ru-RU" sz="2000" dirty="0" smtClean="0"/>
            </a:br>
            <a:r>
              <a:rPr lang="ru-RU" sz="2000" dirty="0" smtClean="0"/>
              <a:t> 7 и 9 классы - переходящие кубки «Лучший юнармейский взвод»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026" name="Picture 2" descr="D:\Desktop\итоги месяца ВОП\IMG_29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38607"/>
            <a:ext cx="3929090" cy="2619393"/>
          </a:xfrm>
          <a:prstGeom prst="rect">
            <a:avLst/>
          </a:prstGeom>
          <a:noFill/>
        </p:spPr>
      </p:pic>
      <p:pic>
        <p:nvPicPr>
          <p:cNvPr id="1027" name="Picture 3" descr="D:\Desktop\итоги месяца ВОП\IMG_29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357298"/>
            <a:ext cx="3929090" cy="2619393"/>
          </a:xfrm>
          <a:prstGeom prst="rect">
            <a:avLst/>
          </a:prstGeom>
          <a:noFill/>
        </p:spPr>
      </p:pic>
      <p:pic>
        <p:nvPicPr>
          <p:cNvPr id="1028" name="Picture 4" descr="D:\Desktop\итоги месяца ВОП\IMG_29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285860"/>
            <a:ext cx="4071966" cy="2714644"/>
          </a:xfrm>
          <a:prstGeom prst="rect">
            <a:avLst/>
          </a:prstGeom>
          <a:noFill/>
        </p:spPr>
      </p:pic>
      <p:pic>
        <p:nvPicPr>
          <p:cNvPr id="1029" name="Picture 5" descr="D:\Desktop\итоги месяца ВОП\IMG_28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4238607"/>
            <a:ext cx="4071966" cy="26193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3857652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Письмо Победы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928670"/>
            <a:ext cx="428631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школе дан старт Всероссийской акции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Письмо Победы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Волонтеры Победы школы подготовили презентации о ветеранах Великой Отечественной войны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района, рассказали о них кадетам, показали видеофильмы о наших участниках великой войны, предложили написать письма ветеранам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раздали бланки для писем.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Desktop\Письма Победы\письма победы фото\IMG_29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42852"/>
            <a:ext cx="4357718" cy="2905145"/>
          </a:xfrm>
          <a:prstGeom prst="rect">
            <a:avLst/>
          </a:prstGeom>
          <a:noFill/>
        </p:spPr>
      </p:pic>
      <p:pic>
        <p:nvPicPr>
          <p:cNvPr id="3" name="Picture 1" descr="D:\Desktop\письма победы фото\IMG-20200318-WA0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000372"/>
            <a:ext cx="1969010" cy="3500462"/>
          </a:xfrm>
          <a:prstGeom prst="rect">
            <a:avLst/>
          </a:prstGeom>
          <a:noFill/>
        </p:spPr>
      </p:pic>
      <p:pic>
        <p:nvPicPr>
          <p:cNvPr id="1027" name="Picture 3" descr="D:\Desktop\письма победы фото\IMG_29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9157" y="3500438"/>
            <a:ext cx="4286280" cy="2857520"/>
          </a:xfrm>
          <a:prstGeom prst="rect">
            <a:avLst/>
          </a:prstGeom>
          <a:noFill/>
        </p:spPr>
      </p:pic>
      <p:pic>
        <p:nvPicPr>
          <p:cNvPr id="1028" name="Picture 4" descr="D:\Desktop\письма победы фото\IMG_29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3071810"/>
            <a:ext cx="2286017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142852"/>
            <a:ext cx="4286248" cy="785794"/>
          </a:xfrm>
        </p:spPr>
        <p:txBody>
          <a:bodyPr>
            <a:noAutofit/>
          </a:bodyPr>
          <a:lstStyle/>
          <a:p>
            <a:r>
              <a:rPr lang="ru-RU" sz="3600" dirty="0" smtClean="0"/>
              <a:t>Декада культуры общения</a:t>
            </a:r>
            <a:endParaRPr lang="ru-RU" sz="3600" dirty="0"/>
          </a:p>
        </p:txBody>
      </p:sp>
      <p:pic>
        <p:nvPicPr>
          <p:cNvPr id="2049" name="Picture 1" descr="D:\Desktop\культура общения фото\IMG_21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57625"/>
            <a:ext cx="4500562" cy="3000375"/>
          </a:xfrm>
          <a:prstGeom prst="rect">
            <a:avLst/>
          </a:prstGeom>
          <a:noFill/>
        </p:spPr>
      </p:pic>
      <p:pic>
        <p:nvPicPr>
          <p:cNvPr id="2050" name="Picture 2" descr="D:\Desktop\культура общения фото\IMG_20200115_110513.jpg"/>
          <p:cNvPicPr>
            <a:picLocks noChangeAspect="1" noChangeArrowheads="1"/>
          </p:cNvPicPr>
          <p:nvPr/>
        </p:nvPicPr>
        <p:blipFill>
          <a:blip r:embed="rId3" cstate="print"/>
          <a:srcRect t="14035"/>
          <a:stretch>
            <a:fillRect/>
          </a:stretch>
        </p:blipFill>
        <p:spPr bwMode="auto">
          <a:xfrm>
            <a:off x="4929190" y="1071546"/>
            <a:ext cx="4071967" cy="2625347"/>
          </a:xfrm>
          <a:prstGeom prst="rect">
            <a:avLst/>
          </a:prstGeom>
          <a:noFill/>
        </p:spPr>
      </p:pic>
      <p:pic>
        <p:nvPicPr>
          <p:cNvPr id="2051" name="Picture 3" descr="D:\Desktop\культура общения фото\IMG_20200120_1529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857627"/>
            <a:ext cx="4000496" cy="3000373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42844" y="142852"/>
            <a:ext cx="4714876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Член Союза адвокатов РФ Козлов В.Г. провёл с кадетами цикл бесед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 - не наш формат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где с юридической точки зрения объяснил кадетам к каким последствиям приводит нецензурная брань.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всех классах прошли классные часы на тему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Культура поведения и общения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Дискуссионный клуб: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культура общения и поведения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состоялся на  очередном занятии Совета кадет.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Лидеры школы  разобрали ситуации, где требуется определить их отношение к происходящим моментам невежества и беспорядка.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После каждой ситуации выслушива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лись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мнения, аргументы  представителей каждой группы по очереди,  затем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педагог-организатор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В.М. подвела итоги 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дела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резюме по высказанны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точ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кам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зрения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конце дискуссии ребята написали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синквейн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тему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Культура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Общение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Этикет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286248" cy="857232"/>
          </a:xfrm>
        </p:spPr>
        <p:txBody>
          <a:bodyPr>
            <a:normAutofit/>
          </a:bodyPr>
          <a:lstStyle/>
          <a:p>
            <a:r>
              <a:rPr lang="ru-RU" dirty="0" smtClean="0"/>
              <a:t>  Музейный урок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785794"/>
            <a:ext cx="457203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Волонтёры Победы пригласили ребят с ограниченными возможности реабилитационного центра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Возрождение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школьный музей. Кадеты рассказали детям о земляках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Героях Великой Отечественной войны, показали экспонаты того времени. Офицер-воспитатель ознакомил гостей с оружием войны АК-74 и показал его полную разборку-сборку.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Desktop\музей Возрождение\IMG_21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21" y="428604"/>
            <a:ext cx="4286279" cy="2857520"/>
          </a:xfrm>
          <a:prstGeom prst="rect">
            <a:avLst/>
          </a:prstGeom>
          <a:noFill/>
        </p:spPr>
      </p:pic>
      <p:pic>
        <p:nvPicPr>
          <p:cNvPr id="1027" name="Picture 3" descr="D:\Desktop\музей Возрождение\IMG_21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876"/>
            <a:ext cx="4357686" cy="2905124"/>
          </a:xfrm>
          <a:prstGeom prst="rect">
            <a:avLst/>
          </a:prstGeom>
          <a:noFill/>
        </p:spPr>
      </p:pic>
      <p:pic>
        <p:nvPicPr>
          <p:cNvPr id="1028" name="Picture 4" descr="D:\Desktop\музей Возрождение\IMG_21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571876"/>
            <a:ext cx="4357686" cy="2905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214290"/>
            <a:ext cx="4357718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Месяц военно-патриотической работы в школе начался      27         января         с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акции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«Блокадный хлеб»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Лидеры Совета кадет установили в школьной столовой стол с «Блокадным хлебом» и плакатами, поясняющими ценность хлеба жителями военного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Лениграда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В течение дня в фойе школы состоялся показ видео-презентации Всероссийский урок памяти «Блокадный хлеб».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После уроков, в актовом зале,  кадеты просмотрели и дали свою оценку  короткометражным фильмам, подготовленным на основе рассказов жителей блокадного Ленинграда.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Desktop\Блокадный хлеб\IMG_2224.JPG"/>
          <p:cNvPicPr>
            <a:picLocks noChangeAspect="1" noChangeArrowheads="1"/>
          </p:cNvPicPr>
          <p:nvPr/>
        </p:nvPicPr>
        <p:blipFill>
          <a:blip r:embed="rId2" cstate="print"/>
          <a:srcRect l="3419"/>
          <a:stretch>
            <a:fillRect/>
          </a:stretch>
        </p:blipFill>
        <p:spPr bwMode="auto">
          <a:xfrm>
            <a:off x="4618710" y="285728"/>
            <a:ext cx="4346726" cy="3000396"/>
          </a:xfrm>
          <a:prstGeom prst="rect">
            <a:avLst/>
          </a:prstGeom>
          <a:noFill/>
        </p:spPr>
      </p:pic>
      <p:pic>
        <p:nvPicPr>
          <p:cNvPr id="1027" name="Picture 3" descr="D:\Desktop\Блокадный хлеб\IMG_22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714752"/>
            <a:ext cx="4250529" cy="2833686"/>
          </a:xfrm>
          <a:prstGeom prst="rect">
            <a:avLst/>
          </a:prstGeom>
          <a:noFill/>
        </p:spPr>
      </p:pic>
      <p:pic>
        <p:nvPicPr>
          <p:cNvPr id="1028" name="Picture 4" descr="D:\Desktop\Блокадный хлеб\IMG_23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714752"/>
            <a:ext cx="428628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001156" cy="857272"/>
          </a:xfrm>
        </p:spPr>
        <p:txBody>
          <a:bodyPr>
            <a:normAutofit fontScale="90000"/>
          </a:bodyPr>
          <a:lstStyle/>
          <a:p>
            <a:r>
              <a:rPr lang="ru-RU" sz="4900" b="1" dirty="0" err="1" smtClean="0"/>
              <a:t>Квест</a:t>
            </a:r>
            <a:r>
              <a:rPr lang="ru-RU" sz="4900" b="1" dirty="0" smtClean="0"/>
              <a:t> «Блокада Ленинграда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214282" y="785794"/>
            <a:ext cx="435771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Волонтёры Победы провели военно-историческую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игру-квест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«Блокада Ленинграда». Четырём командам предлагалось представить себя курсантами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Военно-медицинской академии и выполнить ряд заданий.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Кадеты с честью прошли все испытания и получили дипломы победителей.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D:\Desktop\блокада квест\IMG_22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785794"/>
            <a:ext cx="4179123" cy="2786082"/>
          </a:xfrm>
          <a:prstGeom prst="rect">
            <a:avLst/>
          </a:prstGeom>
          <a:noFill/>
        </p:spPr>
      </p:pic>
      <p:pic>
        <p:nvPicPr>
          <p:cNvPr id="49156" name="Picture 4" descr="D:\Desktop\блокада квест\IMG_23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0595" y="3786190"/>
            <a:ext cx="4179123" cy="2786082"/>
          </a:xfrm>
          <a:prstGeom prst="rect">
            <a:avLst/>
          </a:prstGeom>
          <a:noFill/>
        </p:spPr>
      </p:pic>
      <p:pic>
        <p:nvPicPr>
          <p:cNvPr id="49157" name="Picture 5" descr="D:\Desktop\блокада квест\IMG_22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786190"/>
            <a:ext cx="4143372" cy="276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В гостях у жителя Блокадного Ленинграда</a:t>
            </a:r>
            <a:endParaRPr lang="ru-RU" sz="3600" dirty="0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214282" y="671691"/>
            <a:ext cx="4214842" cy="59093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Накануне Дня полного снятия Блокады Ленинграда, Волонтёры Победы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кадетской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школы-интернат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посетили жителя Блокадного Ленинграда, ныне проживающую в нашем городе, Дмитриеву Р.Б..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Кадеты поздравили Раису Борисовну с праздником.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 слезами на глазах она вспомнила своё детство: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«…Печку люди топили всем, что горело, воду добывали из снега. Все мысли были только о кусочке хлеба.  В  апреле 1944-го нашу семью эвакуировали в далёкий тыл, на Северный Кавказ, чтобы спасти от фашистов и голодной смерти. Помню, мы ехали в товарном вагоне, был жуткий холод. В эшелонах с эвакуированными не было еды. Кормили на станциях, по талонам. Иногда питания не было по 26 часов…»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Дмитриева Раиса Борисовна\4202_1111951_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214818"/>
            <a:ext cx="4214842" cy="2502543"/>
          </a:xfrm>
          <a:prstGeom prst="rect">
            <a:avLst/>
          </a:prstGeom>
          <a:noFill/>
        </p:spPr>
      </p:pic>
      <p:pic>
        <p:nvPicPr>
          <p:cNvPr id="1027" name="Picture 3" descr="F:\Дмитриева Раиса Борисовна\IMG-20200129-WA0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857232"/>
            <a:ext cx="4312080" cy="32273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3971924" cy="7143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Шаг в науку</a:t>
            </a:r>
            <a:endParaRPr lang="ru-RU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42844" y="714356"/>
            <a:ext cx="428628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31 января состоялась школьная научно-практическая конференция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«Шаг в науку».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Председатель жюри Юсупова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Гульшат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Рафаэлевна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(кандидат  педагогических наук, доцент  Казанского инновационного университета имени В.Г.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Тимирясова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отметила высокий уровень подготовки кадет и пожелала дальнейших успехов в науке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7" name="Picture 3" descr="D:\Desktop\2019-20 фото\НПК\Шаг в Науку\IMG_23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9" y="357166"/>
            <a:ext cx="4393437" cy="2928958"/>
          </a:xfrm>
          <a:prstGeom prst="rect">
            <a:avLst/>
          </a:prstGeom>
          <a:noFill/>
        </p:spPr>
      </p:pic>
      <p:pic>
        <p:nvPicPr>
          <p:cNvPr id="52228" name="Picture 4" descr="D:\Desktop\2019-20 фото\НПК\Шаг в Науку\IMG_23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667105"/>
            <a:ext cx="4214842" cy="2809895"/>
          </a:xfrm>
          <a:prstGeom prst="rect">
            <a:avLst/>
          </a:prstGeom>
          <a:noFill/>
        </p:spPr>
      </p:pic>
      <p:pic>
        <p:nvPicPr>
          <p:cNvPr id="52229" name="Picture 5" descr="D:\Desktop\2019-20 фото\НПК\Шаг в Науку\IMG_23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643314"/>
            <a:ext cx="4250529" cy="2833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785926"/>
            <a:ext cx="4071966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b="1" dirty="0" smtClean="0"/>
              <a:t>День</a:t>
            </a:r>
            <a:r>
              <a:rPr lang="ru-RU" sz="2200" dirty="0" smtClean="0"/>
              <a:t> </a:t>
            </a:r>
            <a:r>
              <a:rPr lang="ru-RU" sz="2200" b="1" dirty="0" smtClean="0"/>
              <a:t>разгрома</a:t>
            </a:r>
            <a:r>
              <a:rPr lang="ru-RU" sz="2200" dirty="0" smtClean="0"/>
              <a:t> </a:t>
            </a:r>
            <a:r>
              <a:rPr lang="ru-RU" sz="2200" b="1" dirty="0" smtClean="0"/>
              <a:t>советскими</a:t>
            </a:r>
            <a:r>
              <a:rPr lang="ru-RU" sz="2200" dirty="0" smtClean="0"/>
              <a:t> </a:t>
            </a:r>
            <a:r>
              <a:rPr lang="ru-RU" sz="2200" b="1" dirty="0" smtClean="0"/>
              <a:t>войсками</a:t>
            </a:r>
            <a:r>
              <a:rPr lang="ru-RU" sz="2200" dirty="0" smtClean="0"/>
              <a:t> </a:t>
            </a:r>
            <a:r>
              <a:rPr lang="ru-RU" sz="2200" b="1" dirty="0" smtClean="0"/>
              <a:t>немецко</a:t>
            </a:r>
            <a:r>
              <a:rPr lang="ru-RU" sz="2200" dirty="0" smtClean="0"/>
              <a:t>-</a:t>
            </a:r>
            <a:r>
              <a:rPr lang="ru-RU" sz="2200" b="1" dirty="0" smtClean="0"/>
              <a:t>фашистских</a:t>
            </a:r>
            <a:r>
              <a:rPr lang="ru-RU" sz="2200" dirty="0" smtClean="0"/>
              <a:t> </a:t>
            </a:r>
            <a:r>
              <a:rPr lang="ru-RU" sz="2200" b="1" dirty="0" smtClean="0"/>
              <a:t>войск</a:t>
            </a:r>
            <a:r>
              <a:rPr lang="ru-RU" sz="2200" dirty="0" smtClean="0"/>
              <a:t> </a:t>
            </a:r>
            <a:r>
              <a:rPr lang="ru-RU" sz="2200" b="1" dirty="0" smtClean="0"/>
              <a:t>в</a:t>
            </a:r>
            <a:r>
              <a:rPr lang="ru-RU" sz="2200" dirty="0" smtClean="0"/>
              <a:t> </a:t>
            </a:r>
            <a:r>
              <a:rPr lang="ru-RU" sz="2200" b="1" dirty="0" smtClean="0"/>
              <a:t>Сталинградской</a:t>
            </a:r>
            <a:r>
              <a:rPr lang="ru-RU" sz="2200" dirty="0" smtClean="0"/>
              <a:t> </a:t>
            </a:r>
            <a:r>
              <a:rPr lang="ru-RU" sz="2200" b="1" dirty="0" smtClean="0"/>
              <a:t>битве</a:t>
            </a:r>
            <a:br>
              <a:rPr lang="ru-RU" sz="2200" b="1" dirty="0" smtClean="0"/>
            </a:br>
            <a:r>
              <a:rPr lang="ru-RU" sz="1800" dirty="0" smtClean="0"/>
              <a:t>    </a:t>
            </a:r>
            <a:br>
              <a:rPr lang="ru-RU" sz="1800" dirty="0" smtClean="0"/>
            </a:br>
            <a:r>
              <a:rPr lang="ru-RU" sz="1800" dirty="0" smtClean="0"/>
              <a:t> Учащиеся 5 класса подготовили для кадет информационный блок и просмотр документального фильма.</a:t>
            </a:r>
            <a:br>
              <a:rPr lang="ru-RU" sz="1800" dirty="0" smtClean="0"/>
            </a:br>
            <a:r>
              <a:rPr lang="ru-RU" sz="1800" dirty="0" smtClean="0"/>
              <a:t>  Волонтёры Победы 6 класса навестили вдову кавалера ордена Красной Звезды </a:t>
            </a:r>
            <a:r>
              <a:rPr lang="ru-RU" sz="1800" dirty="0" err="1" smtClean="0"/>
              <a:t>Галлямову</a:t>
            </a:r>
            <a:r>
              <a:rPr lang="ru-RU" sz="1800" dirty="0" smtClean="0"/>
              <a:t> и поздравили её с Днём воинской Славы «Сталинградская битва».</a:t>
            </a:r>
            <a:br>
              <a:rPr lang="ru-RU" sz="1800" dirty="0" smtClean="0"/>
            </a:br>
            <a:r>
              <a:rPr lang="ru-RU" sz="1800" dirty="0" smtClean="0"/>
              <a:t>      В классах прошли Уроки мужества.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3250" name="Picture 2" descr="D:\Desktop\Сталинградская битва\IMG_2389.JPG"/>
          <p:cNvPicPr>
            <a:picLocks noChangeAspect="1" noChangeArrowheads="1"/>
          </p:cNvPicPr>
          <p:nvPr/>
        </p:nvPicPr>
        <p:blipFill>
          <a:blip r:embed="rId2" cstate="print"/>
          <a:srcRect l="16438" t="19863"/>
          <a:stretch>
            <a:fillRect/>
          </a:stretch>
        </p:blipFill>
        <p:spPr bwMode="auto">
          <a:xfrm>
            <a:off x="4500562" y="285728"/>
            <a:ext cx="4357686" cy="2786082"/>
          </a:xfrm>
          <a:prstGeom prst="rect">
            <a:avLst/>
          </a:prstGeom>
          <a:noFill/>
        </p:spPr>
      </p:pic>
      <p:pic>
        <p:nvPicPr>
          <p:cNvPr id="53251" name="Picture 3" descr="D:\Desktop\Сталинградская битва\IMG_23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643314"/>
            <a:ext cx="4286280" cy="2857520"/>
          </a:xfrm>
          <a:prstGeom prst="rect">
            <a:avLst/>
          </a:prstGeom>
          <a:noFill/>
        </p:spPr>
      </p:pic>
      <p:pic>
        <p:nvPicPr>
          <p:cNvPr id="53253" name="Picture 5" descr="D:\Desktop\2019-20 фото\ветераны осень\7N31k1-sIpY.jpg"/>
          <p:cNvPicPr>
            <a:picLocks noChangeAspect="1" noChangeArrowheads="1"/>
          </p:cNvPicPr>
          <p:nvPr/>
        </p:nvPicPr>
        <p:blipFill>
          <a:blip r:embed="rId4"/>
          <a:srcRect l="23858" t="21154" r="16646" b="25961"/>
          <a:stretch>
            <a:fillRect/>
          </a:stretch>
        </p:blipFill>
        <p:spPr bwMode="auto">
          <a:xfrm>
            <a:off x="4643437" y="3643314"/>
            <a:ext cx="4321999" cy="28813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Акция «</a:t>
            </a:r>
            <a:r>
              <a:rPr lang="ru-RU" b="1" dirty="0" err="1" smtClean="0"/>
              <a:t>Кадеты-детям</a:t>
            </a:r>
            <a:r>
              <a:rPr lang="ru-RU" b="1" dirty="0" smtClean="0"/>
              <a:t>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785794"/>
            <a:ext cx="428628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Волонтёры Победы 6 класса побывали в детских садах № 2 и № 36 с праздничной программой, посвящённой Дню защитника Отечества. Также прошли музейные уроки для воспитанников детского сада № 12 и реабилитационного центра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Возрождение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Desktop\дет сады 23 фев\fMPEzcP9Myk.jpg"/>
          <p:cNvPicPr>
            <a:picLocks noChangeAspect="1" noChangeArrowheads="1"/>
          </p:cNvPicPr>
          <p:nvPr/>
        </p:nvPicPr>
        <p:blipFill>
          <a:blip r:embed="rId2"/>
          <a:srcRect t="5479" r="25360" b="23280"/>
          <a:stretch>
            <a:fillRect/>
          </a:stretch>
        </p:blipFill>
        <p:spPr bwMode="auto">
          <a:xfrm>
            <a:off x="214282" y="3714752"/>
            <a:ext cx="4214842" cy="3018628"/>
          </a:xfrm>
          <a:prstGeom prst="rect">
            <a:avLst/>
          </a:prstGeom>
          <a:noFill/>
        </p:spPr>
      </p:pic>
      <p:pic>
        <p:nvPicPr>
          <p:cNvPr id="1027" name="Picture 3" descr="D:\Desktop\дет сады 23 фев\f2Rk52gCT6c.jpg"/>
          <p:cNvPicPr>
            <a:picLocks noChangeAspect="1" noChangeArrowheads="1"/>
          </p:cNvPicPr>
          <p:nvPr/>
        </p:nvPicPr>
        <p:blipFill>
          <a:blip r:embed="rId3" cstate="print"/>
          <a:srcRect t="16668"/>
          <a:stretch>
            <a:fillRect/>
          </a:stretch>
        </p:blipFill>
        <p:spPr bwMode="auto">
          <a:xfrm>
            <a:off x="4714876" y="714356"/>
            <a:ext cx="4227161" cy="2643206"/>
          </a:xfrm>
          <a:prstGeom prst="rect">
            <a:avLst/>
          </a:prstGeom>
          <a:noFill/>
        </p:spPr>
      </p:pic>
      <p:pic>
        <p:nvPicPr>
          <p:cNvPr id="1028" name="Picture 4" descr="D:\Desktop\2019-20 фото\музей дс12\IMG_24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714752"/>
            <a:ext cx="4143370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719</Words>
  <Application>Microsoft Office PowerPoint</Application>
  <PresentationFormat>Экран (4:3)</PresentationFormat>
  <Paragraphs>42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Памяти Газинура Гафиатуллина</vt:lpstr>
      <vt:lpstr>Декада культуры общения</vt:lpstr>
      <vt:lpstr>  Музейный урок</vt:lpstr>
      <vt:lpstr>Слайд 4</vt:lpstr>
      <vt:lpstr>Квест «Блокада Ленинграда </vt:lpstr>
      <vt:lpstr>В гостях у жителя Блокадного Ленинграда</vt:lpstr>
      <vt:lpstr>Шаг в науку</vt:lpstr>
      <vt:lpstr>День разгрома советскими войсками немецко-фашистских войск в Сталинградской битве       Учащиеся 5 класса подготовили для кадет информационный блок и просмотр документального фильма.   Волонтёры Победы 6 класса навестили вдову кавалера ордена Красной Звезды Галлямову и поздравили её с Днём воинской Славы «Сталинградская битва».       В классах прошли Уроки мужества.   </vt:lpstr>
      <vt:lpstr>Акция «Кадеты-детям»  </vt:lpstr>
      <vt:lpstr>Слайд 10</vt:lpstr>
      <vt:lpstr>Слайд 11</vt:lpstr>
      <vt:lpstr>8 марта</vt:lpstr>
      <vt:lpstr>Навруз Этот большой весенний праздник, является символом пробуждения природы, зарождения новой жизни, а также новым этапом в формировании и сохранении имеющихся человеческих ценностей.  Кадеты вместе с учителем родного языка и литературы Катерминой Р.Р. провели народные игры, викторины и  театральные представления, посвящённые этому дню, выпустили тематические стенгазеты. Участники  экологического клуба «Землянам о Земле» провели урок-презентацию праздника.</vt:lpstr>
      <vt:lpstr>Подведены итоги месяца по военно-патриотической работе. Ребята получили заслуженные награды: лучшие кадеты - очередные звания,  7 и 9 классы - переходящие кубки «Лучший юнармейский взвод» </vt:lpstr>
      <vt:lpstr>Письмо Победы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Памяти Газинура Гафиатуллина</dc:title>
  <dc:creator>user</dc:creator>
  <cp:lastModifiedBy>user</cp:lastModifiedBy>
  <cp:revision>1</cp:revision>
  <dcterms:created xsi:type="dcterms:W3CDTF">2020-03-24T09:37:31Z</dcterms:created>
  <dcterms:modified xsi:type="dcterms:W3CDTF">2020-03-24T09:39:12Z</dcterms:modified>
</cp:coreProperties>
</file>